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1" r:id="rId2"/>
    <p:sldId id="454" r:id="rId3"/>
    <p:sldId id="474" r:id="rId4"/>
    <p:sldId id="475" r:id="rId5"/>
    <p:sldId id="476" r:id="rId6"/>
    <p:sldId id="477" r:id="rId7"/>
    <p:sldId id="456" r:id="rId8"/>
    <p:sldId id="467" r:id="rId9"/>
    <p:sldId id="468" r:id="rId10"/>
    <p:sldId id="457" r:id="rId11"/>
    <p:sldId id="470" r:id="rId12"/>
    <p:sldId id="471" r:id="rId13"/>
    <p:sldId id="472" r:id="rId14"/>
    <p:sldId id="492" r:id="rId15"/>
    <p:sldId id="469" r:id="rId16"/>
    <p:sldId id="473" r:id="rId17"/>
    <p:sldId id="499" r:id="rId18"/>
    <p:sldId id="503" r:id="rId19"/>
    <p:sldId id="500" r:id="rId20"/>
    <p:sldId id="501" r:id="rId21"/>
    <p:sldId id="502" r:id="rId22"/>
    <p:sldId id="458" r:id="rId23"/>
    <p:sldId id="507" r:id="rId24"/>
    <p:sldId id="506" r:id="rId25"/>
    <p:sldId id="464" r:id="rId26"/>
    <p:sldId id="465" r:id="rId27"/>
    <p:sldId id="508" r:id="rId28"/>
    <p:sldId id="480" r:id="rId29"/>
    <p:sldId id="466" r:id="rId30"/>
    <p:sldId id="509" r:id="rId31"/>
    <p:sldId id="515" r:id="rId32"/>
    <p:sldId id="510" r:id="rId33"/>
    <p:sldId id="511" r:id="rId34"/>
    <p:sldId id="512" r:id="rId35"/>
    <p:sldId id="513" r:id="rId36"/>
    <p:sldId id="514" r:id="rId37"/>
    <p:sldId id="481" r:id="rId38"/>
    <p:sldId id="516" r:id="rId39"/>
    <p:sldId id="517" r:id="rId40"/>
    <p:sldId id="460" r:id="rId41"/>
    <p:sldId id="479" r:id="rId42"/>
    <p:sldId id="478" r:id="rId43"/>
    <p:sldId id="461" r:id="rId44"/>
    <p:sldId id="482" r:id="rId45"/>
    <p:sldId id="483" r:id="rId46"/>
    <p:sldId id="484" r:id="rId47"/>
    <p:sldId id="485" r:id="rId48"/>
    <p:sldId id="486" r:id="rId49"/>
    <p:sldId id="462" r:id="rId50"/>
    <p:sldId id="498" r:id="rId51"/>
    <p:sldId id="497" r:id="rId52"/>
    <p:sldId id="488" r:id="rId53"/>
    <p:sldId id="489" r:id="rId54"/>
    <p:sldId id="490" r:id="rId55"/>
    <p:sldId id="491" r:id="rId56"/>
    <p:sldId id="495" r:id="rId57"/>
    <p:sldId id="51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16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697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4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02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254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31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05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73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18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4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148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891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763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402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8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40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568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99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44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496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082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966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832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405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487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487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491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403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76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92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989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375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4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831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85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41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238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379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27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8913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34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989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522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3958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722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1581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332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7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71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6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odered.org/docs/tutorials/second-flow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HW4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4-3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of a voting system</a:t>
            </a:r>
          </a:p>
        </p:txBody>
      </p:sp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162D7F-38D1-4DE9-A695-DC5F9698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73" y="1579793"/>
            <a:ext cx="9587253" cy="36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19810C-A0C3-40E9-A038-BADE9300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0" y="3318029"/>
            <a:ext cx="4756394" cy="26036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1B6DDC-5763-4B88-BDC0-74B9FF85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46" y="3257701"/>
            <a:ext cx="4743694" cy="27242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4156D-621C-4F92-ADB6-36BA70917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407" y="299053"/>
            <a:ext cx="6177186" cy="237394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5BB543D-34CC-42BF-9359-6C060309C399}"/>
              </a:ext>
            </a:extLst>
          </p:cNvPr>
          <p:cNvCxnSpPr>
            <a:cxnSpLocks/>
          </p:cNvCxnSpPr>
          <p:nvPr/>
        </p:nvCxnSpPr>
        <p:spPr>
          <a:xfrm flipH="1">
            <a:off x="2424223" y="1052623"/>
            <a:ext cx="1127051" cy="4184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90EEBC-1406-48BE-9C94-15905E397C8D}"/>
              </a:ext>
            </a:extLst>
          </p:cNvPr>
          <p:cNvSpPr/>
          <p:nvPr/>
        </p:nvSpPr>
        <p:spPr>
          <a:xfrm>
            <a:off x="2842848" y="4619846"/>
            <a:ext cx="1144361" cy="419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/form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9057D7E-29DA-4C8C-AC68-7AA012BFF051}"/>
              </a:ext>
            </a:extLst>
          </p:cNvPr>
          <p:cNvCxnSpPr>
            <a:cxnSpLocks/>
          </p:cNvCxnSpPr>
          <p:nvPr/>
        </p:nvCxnSpPr>
        <p:spPr>
          <a:xfrm>
            <a:off x="4274288" y="1765005"/>
            <a:ext cx="3657600" cy="3307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C05ECB5-35C6-4B8A-B731-0F94148C0A38}"/>
              </a:ext>
            </a:extLst>
          </p:cNvPr>
          <p:cNvSpPr/>
          <p:nvPr/>
        </p:nvSpPr>
        <p:spPr>
          <a:xfrm>
            <a:off x="8917582" y="4991567"/>
            <a:ext cx="1144361" cy="419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/count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444EA03-0562-436D-8230-7BDE1A09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1" y="1219086"/>
            <a:ext cx="7766449" cy="45531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974A72-678A-465D-BAA2-3FF47C6C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096" y="1219087"/>
            <a:ext cx="4946904" cy="44198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88D6D0-37B2-4F09-AD3E-4610BD8A693E}"/>
              </a:ext>
            </a:extLst>
          </p:cNvPr>
          <p:cNvSpPr/>
          <p:nvPr/>
        </p:nvSpPr>
        <p:spPr>
          <a:xfrm>
            <a:off x="3615064" y="6130469"/>
            <a:ext cx="496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https://www.w3schools.com/html/html_forms.asp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0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1FD052-7E80-4372-9931-79B96DC1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5" y="1285788"/>
            <a:ext cx="11522889" cy="4508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9F84CA-889F-44B1-B3A7-42579018DE62}"/>
              </a:ext>
            </a:extLst>
          </p:cNvPr>
          <p:cNvSpPr/>
          <p:nvPr/>
        </p:nvSpPr>
        <p:spPr>
          <a:xfrm>
            <a:off x="457200" y="1818167"/>
            <a:ext cx="5869172" cy="3976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685F27-7758-4C9F-A9A4-CA3A96509CFE}"/>
              </a:ext>
            </a:extLst>
          </p:cNvPr>
          <p:cNvSpPr/>
          <p:nvPr/>
        </p:nvSpPr>
        <p:spPr>
          <a:xfrm>
            <a:off x="3387564" y="412062"/>
            <a:ext cx="5416869" cy="46166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</a:rPr>
              <a:t>利用前一頁網頁改寫成自己的投票選單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BBC35F0-74FA-4B93-929F-CAB10634A754}"/>
              </a:ext>
            </a:extLst>
          </p:cNvPr>
          <p:cNvSpPr/>
          <p:nvPr/>
        </p:nvSpPr>
        <p:spPr>
          <a:xfrm>
            <a:off x="4433777" y="5050465"/>
            <a:ext cx="1265274" cy="521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copy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57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DD118B-801E-4EC9-9DFB-5C56B9C1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56" y="199821"/>
            <a:ext cx="2351312" cy="9265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10F5DD-C5D9-4624-B9AE-D9245693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4" y="1326218"/>
            <a:ext cx="4750044" cy="5264421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A83129-B3AB-4B55-9C31-E32FAEEB3B4B}"/>
              </a:ext>
            </a:extLst>
          </p:cNvPr>
          <p:cNvSpPr/>
          <p:nvPr/>
        </p:nvSpPr>
        <p:spPr>
          <a:xfrm>
            <a:off x="3646968" y="5178055"/>
            <a:ext cx="1265274" cy="521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Paste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34FB8376-9658-4A10-A8F0-2C12378D99B1}"/>
              </a:ext>
            </a:extLst>
          </p:cNvPr>
          <p:cNvSpPr/>
          <p:nvPr/>
        </p:nvSpPr>
        <p:spPr>
          <a:xfrm>
            <a:off x="2195623" y="841010"/>
            <a:ext cx="520995" cy="9704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707B21-CC57-46C7-B60B-A4A0E17B210E}"/>
              </a:ext>
            </a:extLst>
          </p:cNvPr>
          <p:cNvSpPr/>
          <p:nvPr/>
        </p:nvSpPr>
        <p:spPr>
          <a:xfrm>
            <a:off x="712381" y="3774558"/>
            <a:ext cx="4199861" cy="1403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48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F269817-6925-426B-B50A-72709CE4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9" y="1139707"/>
            <a:ext cx="9030164" cy="45785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CE7327-1901-4704-A013-F799929B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04" y="705281"/>
            <a:ext cx="5113406" cy="868852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4F728A08-7717-4940-867D-F17E07B9D082}"/>
              </a:ext>
            </a:extLst>
          </p:cNvPr>
          <p:cNvSpPr/>
          <p:nvPr/>
        </p:nvSpPr>
        <p:spPr>
          <a:xfrm>
            <a:off x="5061527" y="1041990"/>
            <a:ext cx="1286539" cy="4040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1FFA7DD-C095-4796-9832-76D83FD1E70C}"/>
              </a:ext>
            </a:extLst>
          </p:cNvPr>
          <p:cNvSpPr/>
          <p:nvPr/>
        </p:nvSpPr>
        <p:spPr>
          <a:xfrm>
            <a:off x="6804732" y="1509343"/>
            <a:ext cx="3466214" cy="868852"/>
          </a:xfrm>
          <a:prstGeom prst="wedgeRoundRectCallout">
            <a:avLst>
              <a:gd name="adj1" fmla="val 8002"/>
              <a:gd name="adj2" fmla="val -76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ysClr val="windowText" lastClr="000000"/>
                </a:solidFill>
              </a:rPr>
              <a:t>另開分頁並將網址改寫</a:t>
            </a:r>
            <a:r>
              <a:rPr lang="en-US" altLang="zh-TW" dirty="0">
                <a:solidFill>
                  <a:sysClr val="windowText" lastClr="000000"/>
                </a:solidFill>
              </a:rPr>
              <a:t>127.0.0.1:1880/form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3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6B5BBE-7AB5-4DF9-A913-58CFC116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4" y="392857"/>
            <a:ext cx="5102406" cy="24141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842748-44F7-4213-81DE-EBA8693C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95" y="392858"/>
            <a:ext cx="5186263" cy="24141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F8ADD8-569F-4EFA-92A9-BC6743DB1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598" y="3666690"/>
            <a:ext cx="4924629" cy="2488565"/>
          </a:xfrm>
          <a:prstGeom prst="rect">
            <a:avLst/>
          </a:prstGeom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1BE4518C-D16D-4BCE-980F-D4540B149AC2}"/>
              </a:ext>
            </a:extLst>
          </p:cNvPr>
          <p:cNvSpPr/>
          <p:nvPr/>
        </p:nvSpPr>
        <p:spPr>
          <a:xfrm>
            <a:off x="5662425" y="1339702"/>
            <a:ext cx="723014" cy="4890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79CC22-119D-41A5-8B4C-3F0504D850C0}"/>
              </a:ext>
            </a:extLst>
          </p:cNvPr>
          <p:cNvSpPr/>
          <p:nvPr/>
        </p:nvSpPr>
        <p:spPr>
          <a:xfrm>
            <a:off x="9600079" y="5329719"/>
            <a:ext cx="774571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28934D8-87A0-440B-975D-8171CD7FB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56" y="4264866"/>
            <a:ext cx="5641377" cy="11352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5FA87A-D6F8-4195-9342-2ECA8632459D}"/>
              </a:ext>
            </a:extLst>
          </p:cNvPr>
          <p:cNvSpPr/>
          <p:nvPr/>
        </p:nvSpPr>
        <p:spPr>
          <a:xfrm>
            <a:off x="2674836" y="4960387"/>
            <a:ext cx="2173608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Showing your choice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508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CF0C81-6256-435F-BB52-F4B8CC6F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07" y="2138484"/>
            <a:ext cx="6177186" cy="23739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6B4F08-B430-4ADF-BC35-1E84EFB0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38" y="4006932"/>
            <a:ext cx="4924629" cy="24885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D151B0-090A-4808-8351-0D0C72243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577" y="72858"/>
            <a:ext cx="4365809" cy="20656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D0401E8-C30D-4BD0-9F99-3EF4116F4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09" y="4936332"/>
            <a:ext cx="5641377" cy="1135261"/>
          </a:xfrm>
          <a:prstGeom prst="rect">
            <a:avLst/>
          </a:prstGeom>
        </p:spPr>
      </p:pic>
      <p:sp>
        <p:nvSpPr>
          <p:cNvPr id="2" name="箭號: 向下 1">
            <a:extLst>
              <a:ext uri="{FF2B5EF4-FFF2-40B4-BE49-F238E27FC236}">
                <a16:creationId xmlns:a16="http://schemas.microsoft.com/office/drawing/2014/main" id="{81358141-EB43-4437-876F-ACCD2EF68FDD}"/>
              </a:ext>
            </a:extLst>
          </p:cNvPr>
          <p:cNvSpPr/>
          <p:nvPr/>
        </p:nvSpPr>
        <p:spPr>
          <a:xfrm>
            <a:off x="4348716" y="1935126"/>
            <a:ext cx="318977" cy="4997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91D2A76E-05EF-4A36-837E-CCCBAA072DA4}"/>
              </a:ext>
            </a:extLst>
          </p:cNvPr>
          <p:cNvSpPr/>
          <p:nvPr/>
        </p:nvSpPr>
        <p:spPr>
          <a:xfrm rot="10800000">
            <a:off x="3858992" y="1935126"/>
            <a:ext cx="318977" cy="4997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22EB99F3-6074-4672-A96A-BB20455630DD}"/>
              </a:ext>
            </a:extLst>
          </p:cNvPr>
          <p:cNvSpPr/>
          <p:nvPr/>
        </p:nvSpPr>
        <p:spPr>
          <a:xfrm>
            <a:off x="4018480" y="3785191"/>
            <a:ext cx="318978" cy="10594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82836B7D-4CB0-406C-8023-69E03DF5C365}"/>
              </a:ext>
            </a:extLst>
          </p:cNvPr>
          <p:cNvSpPr/>
          <p:nvPr/>
        </p:nvSpPr>
        <p:spPr>
          <a:xfrm rot="10800000">
            <a:off x="3555127" y="3785191"/>
            <a:ext cx="318979" cy="10594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162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F84138-825D-43C6-A0B5-042B07298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58" y="1822889"/>
            <a:ext cx="10303283" cy="384426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50DEC0-0C03-4A0D-BDCE-75A3F078720E}"/>
              </a:ext>
            </a:extLst>
          </p:cNvPr>
          <p:cNvSpPr/>
          <p:nvPr/>
        </p:nvSpPr>
        <p:spPr>
          <a:xfrm>
            <a:off x="2674934" y="437338"/>
            <a:ext cx="684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add a function node &amp; a template node </a:t>
            </a:r>
            <a:endParaRPr lang="zh-TW" altLang="en-US" sz="32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D8E2101-8BBB-4B1A-BBBD-B2C23B18DF63}"/>
              </a:ext>
            </a:extLst>
          </p:cNvPr>
          <p:cNvCxnSpPr>
            <a:cxnSpLocks/>
          </p:cNvCxnSpPr>
          <p:nvPr/>
        </p:nvCxnSpPr>
        <p:spPr>
          <a:xfrm>
            <a:off x="2711302" y="2275367"/>
            <a:ext cx="3593805" cy="2573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82741F9-DCD0-4969-A491-0BC6F5BF7FBE}"/>
              </a:ext>
            </a:extLst>
          </p:cNvPr>
          <p:cNvCxnSpPr>
            <a:cxnSpLocks/>
          </p:cNvCxnSpPr>
          <p:nvPr/>
        </p:nvCxnSpPr>
        <p:spPr>
          <a:xfrm>
            <a:off x="2502193" y="4295553"/>
            <a:ext cx="5569858" cy="786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4-1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4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Object.keys</a:t>
            </a:r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() in Node-RED</a:t>
            </a: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9A21E7-43AE-466A-B2FB-81069A62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9" y="3533091"/>
            <a:ext cx="6058211" cy="24575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E7DE982-3470-4C2B-9302-EDE8AE9A8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06" y="389501"/>
            <a:ext cx="7338988" cy="282076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F5D130-8D81-440A-8465-34CA46911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596" y="3533083"/>
            <a:ext cx="4781796" cy="2324219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3295EF7A-C10E-4EFD-9923-1B459AEE2E10}"/>
              </a:ext>
            </a:extLst>
          </p:cNvPr>
          <p:cNvSpPr/>
          <p:nvPr/>
        </p:nvSpPr>
        <p:spPr>
          <a:xfrm>
            <a:off x="4498428" y="3075044"/>
            <a:ext cx="318977" cy="4997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DF09874B-4BCE-4432-81CF-A046CBE746C4}"/>
              </a:ext>
            </a:extLst>
          </p:cNvPr>
          <p:cNvSpPr/>
          <p:nvPr/>
        </p:nvSpPr>
        <p:spPr>
          <a:xfrm rot="19700501">
            <a:off x="7144033" y="2855224"/>
            <a:ext cx="624182" cy="114755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93A1A0-12CA-4AFA-9EBE-CC69EB7F214F}"/>
              </a:ext>
            </a:extLst>
          </p:cNvPr>
          <p:cNvSpPr/>
          <p:nvPr/>
        </p:nvSpPr>
        <p:spPr>
          <a:xfrm>
            <a:off x="1041991" y="5486400"/>
            <a:ext cx="2477386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81879D-D7B1-4B25-9324-04778B636D4C}"/>
              </a:ext>
            </a:extLst>
          </p:cNvPr>
          <p:cNvSpPr/>
          <p:nvPr/>
        </p:nvSpPr>
        <p:spPr>
          <a:xfrm>
            <a:off x="7946065" y="5631712"/>
            <a:ext cx="2477386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1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3774D4-7D2B-403E-979C-89CEC744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1" y="1829695"/>
            <a:ext cx="5205255" cy="28955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777F6B-9DD0-421F-BDA8-57808909B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404" b="2231"/>
          <a:stretch/>
        </p:blipFill>
        <p:spPr>
          <a:xfrm>
            <a:off x="7820626" y="2729909"/>
            <a:ext cx="2780036" cy="1398182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E7541483-2A72-4C1B-BEF3-3B1B25E127D0}"/>
              </a:ext>
            </a:extLst>
          </p:cNvPr>
          <p:cNvSpPr/>
          <p:nvPr/>
        </p:nvSpPr>
        <p:spPr>
          <a:xfrm>
            <a:off x="5305647" y="3277486"/>
            <a:ext cx="1871330" cy="5821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4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4-4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Evaluate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9C9D0A-95B6-41B3-B92B-F36FBD31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76" y="1407103"/>
            <a:ext cx="8905647" cy="455413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8A37A5-D123-4371-8727-DBFDA359FF26}"/>
              </a:ext>
            </a:extLst>
          </p:cNvPr>
          <p:cNvSpPr/>
          <p:nvPr/>
        </p:nvSpPr>
        <p:spPr>
          <a:xfrm>
            <a:off x="2905061" y="400398"/>
            <a:ext cx="6381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add a function node &amp; a debug node </a:t>
            </a:r>
            <a:endParaRPr lang="zh-TW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96E5E3-6B41-4CD6-B098-3225F7BFDCB0}"/>
              </a:ext>
            </a:extLst>
          </p:cNvPr>
          <p:cNvSpPr/>
          <p:nvPr/>
        </p:nvSpPr>
        <p:spPr>
          <a:xfrm>
            <a:off x="3625702" y="4805916"/>
            <a:ext cx="5050465" cy="829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CEE1783C-139A-4BE1-9933-86A1DC56B2C4}"/>
              </a:ext>
            </a:extLst>
          </p:cNvPr>
          <p:cNvSpPr/>
          <p:nvPr/>
        </p:nvSpPr>
        <p:spPr>
          <a:xfrm>
            <a:off x="4412512" y="5822887"/>
            <a:ext cx="1073888" cy="574159"/>
          </a:xfrm>
          <a:prstGeom prst="wedgeRoundRectCallout">
            <a:avLst>
              <a:gd name="adj1" fmla="val -26774"/>
              <a:gd name="adj2" fmla="val -126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Edit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5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AA818E-E25A-4F17-89F2-79573313CBA2}"/>
              </a:ext>
            </a:extLst>
          </p:cNvPr>
          <p:cNvSpPr/>
          <p:nvPr/>
        </p:nvSpPr>
        <p:spPr>
          <a:xfrm>
            <a:off x="323858" y="442172"/>
            <a:ext cx="6096000" cy="6186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d2=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d3=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counter1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'counter1'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counter2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'counter2'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counter3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'counter3'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侯友宜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米可白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{d2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{d3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counter1 = counter1 + d1;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counter2 = counter2 + d2;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counter3 = counter3 + d3;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:counter1,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:counter2,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:counter3};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D91680-29A1-41A9-BB41-ED23F267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505" y="541306"/>
            <a:ext cx="2726626" cy="57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-74428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A96157-6D76-42E5-B513-5926D58B3E69}"/>
              </a:ext>
            </a:extLst>
          </p:cNvPr>
          <p:cNvSpPr/>
          <p:nvPr/>
        </p:nvSpPr>
        <p:spPr>
          <a:xfrm>
            <a:off x="323858" y="442172"/>
            <a:ext cx="6096000" cy="6186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d2=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d3=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counter1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'counter1'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counter2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'counter2'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counter3 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'counter3'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侯友宜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{d1=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米可白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 {d2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{d3 =</a:t>
            </a:r>
            <a:r>
              <a:rPr lang="en-US" altLang="zh-TW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counter1 = counter1 + d1;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counter2 = counter2 + d2;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counter3 = counter3 + d3;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"counter3"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:counter1,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:counter2,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:counter3};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11D36C-576F-4F8E-8E68-B0B0052D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45" y="1418013"/>
            <a:ext cx="5414939" cy="46811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2AC247A-8733-4C37-87C8-1EEAC994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700" y="588358"/>
            <a:ext cx="1454225" cy="393720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D5CF1910-EE32-4DC0-B4EE-0737B39BFD99}"/>
              </a:ext>
            </a:extLst>
          </p:cNvPr>
          <p:cNvSpPr/>
          <p:nvPr/>
        </p:nvSpPr>
        <p:spPr>
          <a:xfrm>
            <a:off x="5390707" y="3965944"/>
            <a:ext cx="1190846" cy="4784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486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E99130-DDFF-4907-99DF-D2F55A62F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10" y="440518"/>
            <a:ext cx="4765143" cy="27644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898E65-6F82-493F-B0B2-42B3D133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48" y="379440"/>
            <a:ext cx="3584432" cy="4290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041915-6B1E-470C-9A27-8897C8E4C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70" y="3610181"/>
            <a:ext cx="4906799" cy="2448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864AC5-1390-4354-BDF0-E64457F37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955" y="4670127"/>
            <a:ext cx="3479525" cy="15179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04E53D-48AB-46C8-9AB5-11E5BD04616F}"/>
              </a:ext>
            </a:extLst>
          </p:cNvPr>
          <p:cNvSpPr/>
          <p:nvPr/>
        </p:nvSpPr>
        <p:spPr>
          <a:xfrm>
            <a:off x="6847955" y="2966484"/>
            <a:ext cx="2944631" cy="78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56DA7E-6560-406C-B578-A4445CCFDD86}"/>
              </a:ext>
            </a:extLst>
          </p:cNvPr>
          <p:cNvSpPr/>
          <p:nvPr/>
        </p:nvSpPr>
        <p:spPr>
          <a:xfrm>
            <a:off x="6842794" y="4656162"/>
            <a:ext cx="2944631" cy="66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F3AB9DB-B791-4ECF-9A53-EBCD9B7A2F2F}"/>
              </a:ext>
            </a:extLst>
          </p:cNvPr>
          <p:cNvCxnSpPr>
            <a:cxnSpLocks/>
          </p:cNvCxnSpPr>
          <p:nvPr/>
        </p:nvCxnSpPr>
        <p:spPr>
          <a:xfrm>
            <a:off x="5209460" y="2811292"/>
            <a:ext cx="1403991" cy="548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3F67F94-D160-4DAC-95F0-CF97F6214372}"/>
              </a:ext>
            </a:extLst>
          </p:cNvPr>
          <p:cNvCxnSpPr>
            <a:cxnSpLocks/>
          </p:cNvCxnSpPr>
          <p:nvPr/>
        </p:nvCxnSpPr>
        <p:spPr>
          <a:xfrm flipV="1">
            <a:off x="5215269" y="5178601"/>
            <a:ext cx="1558718" cy="250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219629F6-A942-4D0E-9989-7FD4C3E412CE}"/>
              </a:ext>
            </a:extLst>
          </p:cNvPr>
          <p:cNvSpPr/>
          <p:nvPr/>
        </p:nvSpPr>
        <p:spPr>
          <a:xfrm>
            <a:off x="7474688" y="6297489"/>
            <a:ext cx="1467293" cy="369125"/>
          </a:xfrm>
          <a:prstGeom prst="wedgeRoundRectCallout">
            <a:avLst>
              <a:gd name="adj1" fmla="val -19457"/>
              <a:gd name="adj2" fmla="val -112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票數統計</a:t>
            </a:r>
          </a:p>
        </p:txBody>
      </p:sp>
    </p:spTree>
    <p:extLst>
      <p:ext uri="{BB962C8B-B14F-4D97-AF65-F5344CB8AC3E}">
        <p14:creationId xmlns:p14="http://schemas.microsoft.com/office/powerpoint/2010/main" val="160775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4-5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Visualize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2634001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1C053B-661F-4157-B7C7-C391DE69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86" y="492863"/>
            <a:ext cx="11770027" cy="58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0FE2100-AF17-482D-A7DA-E5208162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72" y="1028576"/>
            <a:ext cx="8599055" cy="55138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9BE295-693F-44E8-9876-9DA1B46591F8}"/>
              </a:ext>
            </a:extLst>
          </p:cNvPr>
          <p:cNvSpPr/>
          <p:nvPr/>
        </p:nvSpPr>
        <p:spPr>
          <a:xfrm>
            <a:off x="3348291" y="252678"/>
            <a:ext cx="5495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add a inject node &amp; a function node </a:t>
            </a:r>
            <a:endParaRPr lang="zh-TW" altLang="en-US" sz="28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7DF8649-6CC4-4FCC-9F8C-BD49D0C1C7FA}"/>
              </a:ext>
            </a:extLst>
          </p:cNvPr>
          <p:cNvCxnSpPr/>
          <p:nvPr/>
        </p:nvCxnSpPr>
        <p:spPr>
          <a:xfrm flipV="1">
            <a:off x="3455581" y="5613991"/>
            <a:ext cx="3030279" cy="733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6FE6648-E958-4F38-AFC2-6565A966C091}"/>
              </a:ext>
            </a:extLst>
          </p:cNvPr>
          <p:cNvCxnSpPr>
            <a:cxnSpLocks/>
          </p:cNvCxnSpPr>
          <p:nvPr/>
        </p:nvCxnSpPr>
        <p:spPr>
          <a:xfrm>
            <a:off x="3242930" y="1804474"/>
            <a:ext cx="1509823" cy="3288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8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A3BE6C-BA9B-407F-B112-7AC9CE0F6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8" t="301" b="-1"/>
          <a:stretch/>
        </p:blipFill>
        <p:spPr>
          <a:xfrm>
            <a:off x="378371" y="1008993"/>
            <a:ext cx="3257611" cy="560503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3F9CA9-3072-4975-8310-61771370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796" y="1081990"/>
            <a:ext cx="2451226" cy="10732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0D3CB30-644D-4294-AED6-0CAF53BF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60" y="3181359"/>
            <a:ext cx="6356677" cy="30862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35128" y="205941"/>
            <a:ext cx="3321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Open and run Node-RED</a:t>
            </a:r>
          </a:p>
        </p:txBody>
      </p:sp>
      <p:sp>
        <p:nvSpPr>
          <p:cNvPr id="6" name="矩形 5"/>
          <p:cNvSpPr/>
          <p:nvPr/>
        </p:nvSpPr>
        <p:spPr>
          <a:xfrm>
            <a:off x="378371" y="1618593"/>
            <a:ext cx="3257611" cy="472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60797" y="1096933"/>
            <a:ext cx="2451226" cy="279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065172" y="5527794"/>
            <a:ext cx="2259066" cy="29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628993" y="5995504"/>
            <a:ext cx="3363310" cy="614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Ctrl</a:t>
            </a:r>
            <a:r>
              <a:rPr lang="zh-TW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zh-TW" dirty="0">
                <a:solidFill>
                  <a:sysClr val="windowText" lastClr="000000"/>
                </a:solidFill>
              </a:rPr>
              <a:t>+</a:t>
            </a:r>
            <a:r>
              <a:rPr lang="zh-TW" altLang="en-US" dirty="0">
                <a:solidFill>
                  <a:sysClr val="windowText" lastClr="000000"/>
                </a:solidFill>
              </a:rPr>
              <a:t> 滑鼠左鍵開啟網頁</a:t>
            </a:r>
          </a:p>
        </p:txBody>
      </p:sp>
    </p:spTree>
    <p:extLst>
      <p:ext uri="{BB962C8B-B14F-4D97-AF65-F5344CB8AC3E}">
        <p14:creationId xmlns:p14="http://schemas.microsoft.com/office/powerpoint/2010/main" val="2843259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16CFB84-B46D-4B17-91A8-E4C864FD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9" y="784089"/>
            <a:ext cx="5423179" cy="52898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B94D13-3FD0-45B2-A635-B4168CBE73F3}"/>
              </a:ext>
            </a:extLst>
          </p:cNvPr>
          <p:cNvSpPr/>
          <p:nvPr/>
        </p:nvSpPr>
        <p:spPr>
          <a:xfrm>
            <a:off x="1478514" y="4635796"/>
            <a:ext cx="2838306" cy="978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AE7393-0B92-4FE0-B4A4-11C6C71A5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02" t="70241" r="27784" b="16839"/>
          <a:stretch/>
        </p:blipFill>
        <p:spPr>
          <a:xfrm>
            <a:off x="4667693" y="6054966"/>
            <a:ext cx="3827722" cy="712383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3AF3008-106A-4785-BDBC-B734328399D1}"/>
              </a:ext>
            </a:extLst>
          </p:cNvPr>
          <p:cNvCxnSpPr>
            <a:cxnSpLocks/>
          </p:cNvCxnSpPr>
          <p:nvPr/>
        </p:nvCxnSpPr>
        <p:spPr>
          <a:xfrm flipV="1">
            <a:off x="7251406" y="5381097"/>
            <a:ext cx="285144" cy="7180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E31851-B45F-4803-96F5-5580B1FA0C4D}"/>
              </a:ext>
            </a:extLst>
          </p:cNvPr>
          <p:cNvCxnSpPr>
            <a:cxnSpLocks/>
          </p:cNvCxnSpPr>
          <p:nvPr/>
        </p:nvCxnSpPr>
        <p:spPr>
          <a:xfrm flipH="1" flipV="1">
            <a:off x="3554821" y="5740114"/>
            <a:ext cx="1769424" cy="379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2FDCA5E1-7C03-4A1A-AAC5-AFC5939D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693" y="2010666"/>
            <a:ext cx="3053875" cy="31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8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C723B0-F3BC-4F2F-B5A9-C0366B27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3" y="1560666"/>
            <a:ext cx="5975657" cy="40769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B2B2099-100F-4889-BE65-FD6829BD0D1E}"/>
              </a:ext>
            </a:extLst>
          </p:cNvPr>
          <p:cNvSpPr/>
          <p:nvPr/>
        </p:nvSpPr>
        <p:spPr>
          <a:xfrm>
            <a:off x="588335" y="3737344"/>
            <a:ext cx="3111795" cy="1900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96232A-E230-4F13-874E-4258E92EE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13" y="2323885"/>
            <a:ext cx="5943905" cy="33402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1FD548-16A0-40E1-AE1E-B54846966BA9}"/>
              </a:ext>
            </a:extLst>
          </p:cNvPr>
          <p:cNvSpPr/>
          <p:nvPr/>
        </p:nvSpPr>
        <p:spPr>
          <a:xfrm>
            <a:off x="6222625" y="4500563"/>
            <a:ext cx="2240892" cy="46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D336A1-0F5D-4524-B26F-E4E49C24DB40}"/>
              </a:ext>
            </a:extLst>
          </p:cNvPr>
          <p:cNvSpPr/>
          <p:nvPr/>
        </p:nvSpPr>
        <p:spPr>
          <a:xfrm>
            <a:off x="6292443" y="4035721"/>
            <a:ext cx="1373631" cy="464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840471-F25E-4682-89F5-8EADB5C6FE2A}"/>
              </a:ext>
            </a:extLst>
          </p:cNvPr>
          <p:cNvSpPr/>
          <p:nvPr/>
        </p:nvSpPr>
        <p:spPr>
          <a:xfrm>
            <a:off x="4618095" y="394227"/>
            <a:ext cx="2955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Edit function node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2625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E9B9F3-AA7D-4983-99B0-495AA517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9889"/>
            <a:ext cx="7677194" cy="10255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649DBC-723D-42B5-B9A0-CE8DD7EB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897" y="1232724"/>
            <a:ext cx="4667490" cy="52644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4335E8-7C79-4403-9001-2903AD67E8CF}"/>
              </a:ext>
            </a:extLst>
          </p:cNvPr>
          <p:cNvSpPr/>
          <p:nvPr/>
        </p:nvSpPr>
        <p:spPr>
          <a:xfrm>
            <a:off x="5436302" y="3380239"/>
            <a:ext cx="1740675" cy="606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28A906-55EB-40C1-8D88-34AAD02CF103}"/>
              </a:ext>
            </a:extLst>
          </p:cNvPr>
          <p:cNvSpPr/>
          <p:nvPr/>
        </p:nvSpPr>
        <p:spPr>
          <a:xfrm>
            <a:off x="8406331" y="2492919"/>
            <a:ext cx="1609540" cy="399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529BF8-46A8-492C-95EC-0CDCFDB7783C}"/>
              </a:ext>
            </a:extLst>
          </p:cNvPr>
          <p:cNvSpPr/>
          <p:nvPr/>
        </p:nvSpPr>
        <p:spPr>
          <a:xfrm>
            <a:off x="10968777" y="2492921"/>
            <a:ext cx="514386" cy="399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803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48AEDF-6CF8-4734-825D-8E4F9D74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" y="799965"/>
            <a:ext cx="4737343" cy="52580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CD978A-4220-42B8-A8EA-F6758E80169E}"/>
              </a:ext>
            </a:extLst>
          </p:cNvPr>
          <p:cNvSpPr/>
          <p:nvPr/>
        </p:nvSpPr>
        <p:spPr>
          <a:xfrm>
            <a:off x="4227736" y="2551815"/>
            <a:ext cx="429324" cy="38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B8073C-50AD-4A00-B591-D12B2E4C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50" y="838067"/>
            <a:ext cx="4832598" cy="52199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91C078-63C8-46AF-A98A-8A400C3F34D0}"/>
              </a:ext>
            </a:extLst>
          </p:cNvPr>
          <p:cNvSpPr/>
          <p:nvPr/>
        </p:nvSpPr>
        <p:spPr>
          <a:xfrm>
            <a:off x="7825085" y="2169043"/>
            <a:ext cx="872348" cy="382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E1138E00-11CD-44EB-B858-3A87C777FF85}"/>
              </a:ext>
            </a:extLst>
          </p:cNvPr>
          <p:cNvSpPr/>
          <p:nvPr/>
        </p:nvSpPr>
        <p:spPr>
          <a:xfrm>
            <a:off x="5331196" y="3104707"/>
            <a:ext cx="1293306" cy="6485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19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BC96FA-E142-4CA9-A1CB-1A6CBE0D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9" y="1414546"/>
            <a:ext cx="4807197" cy="38800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DA8582-5DE2-410B-92E3-06EB098D55E3}"/>
              </a:ext>
            </a:extLst>
          </p:cNvPr>
          <p:cNvSpPr/>
          <p:nvPr/>
        </p:nvSpPr>
        <p:spPr>
          <a:xfrm>
            <a:off x="4397856" y="1722475"/>
            <a:ext cx="822730" cy="435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19DF12-E7CE-4559-90E9-196F1452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06" y="951995"/>
            <a:ext cx="4743694" cy="52517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A0BE44-9ADE-4502-BEC4-E57584E6D5AE}"/>
              </a:ext>
            </a:extLst>
          </p:cNvPr>
          <p:cNvSpPr/>
          <p:nvPr/>
        </p:nvSpPr>
        <p:spPr>
          <a:xfrm>
            <a:off x="7842805" y="4011562"/>
            <a:ext cx="1513846" cy="3158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1FD867CB-F548-4117-B821-CF1D4440257A}"/>
              </a:ext>
            </a:extLst>
          </p:cNvPr>
          <p:cNvSpPr/>
          <p:nvPr/>
        </p:nvSpPr>
        <p:spPr>
          <a:xfrm>
            <a:off x="5331196" y="3104707"/>
            <a:ext cx="1293306" cy="6485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25493C2-18F9-4B06-9B7D-4B686BA55CC7}"/>
              </a:ext>
            </a:extLst>
          </p:cNvPr>
          <p:cNvSpPr/>
          <p:nvPr/>
        </p:nvSpPr>
        <p:spPr>
          <a:xfrm>
            <a:off x="9601200" y="3891516"/>
            <a:ext cx="1513846" cy="595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Bar chart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61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38195F-45AD-44AD-8F51-B02F9C58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1" y="1421674"/>
            <a:ext cx="4742121" cy="36500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94D0A47-BD85-42F6-84F4-EDE3391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13" y="1650799"/>
            <a:ext cx="4185419" cy="32720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83CC83-DBE8-431D-8281-C79CB56EB22C}"/>
              </a:ext>
            </a:extLst>
          </p:cNvPr>
          <p:cNvSpPr/>
          <p:nvPr/>
        </p:nvSpPr>
        <p:spPr>
          <a:xfrm>
            <a:off x="2214938" y="1421674"/>
            <a:ext cx="2197574" cy="672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10">
            <a:extLst>
              <a:ext uri="{FF2B5EF4-FFF2-40B4-BE49-F238E27FC236}">
                <a16:creationId xmlns:a16="http://schemas.microsoft.com/office/drawing/2014/main" id="{648F33F8-412B-4317-89BC-73B68829FAD0}"/>
              </a:ext>
            </a:extLst>
          </p:cNvPr>
          <p:cNvSpPr/>
          <p:nvPr/>
        </p:nvSpPr>
        <p:spPr>
          <a:xfrm>
            <a:off x="11244903" y="2168511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圓角矩形 5">
            <a:extLst>
              <a:ext uri="{FF2B5EF4-FFF2-40B4-BE49-F238E27FC236}">
                <a16:creationId xmlns:a16="http://schemas.microsoft.com/office/drawing/2014/main" id="{8E7A19A9-4E7B-4F22-89C7-5CE8213E3E00}"/>
              </a:ext>
            </a:extLst>
          </p:cNvPr>
          <p:cNvSpPr/>
          <p:nvPr/>
        </p:nvSpPr>
        <p:spPr>
          <a:xfrm>
            <a:off x="3019435" y="742922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圓角矩形 9">
            <a:extLst>
              <a:ext uri="{FF2B5EF4-FFF2-40B4-BE49-F238E27FC236}">
                <a16:creationId xmlns:a16="http://schemas.microsoft.com/office/drawing/2014/main" id="{294C830C-3BDE-4728-8E32-4F44621672E0}"/>
              </a:ext>
            </a:extLst>
          </p:cNvPr>
          <p:cNvSpPr/>
          <p:nvPr/>
        </p:nvSpPr>
        <p:spPr>
          <a:xfrm>
            <a:off x="3165835" y="5106224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4C0954-F426-4A8B-9A96-AF850B3C54A9}"/>
              </a:ext>
            </a:extLst>
          </p:cNvPr>
          <p:cNvSpPr/>
          <p:nvPr/>
        </p:nvSpPr>
        <p:spPr>
          <a:xfrm>
            <a:off x="1920648" y="4586404"/>
            <a:ext cx="3342468" cy="485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FE3849-7BEE-4B09-9250-92946498FD93}"/>
              </a:ext>
            </a:extLst>
          </p:cNvPr>
          <p:cNvSpPr/>
          <p:nvPr/>
        </p:nvSpPr>
        <p:spPr>
          <a:xfrm>
            <a:off x="10666749" y="2300405"/>
            <a:ext cx="448297" cy="30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669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43F4B0-D91D-43A5-95D4-97EF27B7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" y="1771565"/>
            <a:ext cx="12110072" cy="33148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096A95-6161-4CB1-B0E7-2121F7D755CE}"/>
              </a:ext>
            </a:extLst>
          </p:cNvPr>
          <p:cNvSpPr/>
          <p:nvPr/>
        </p:nvSpPr>
        <p:spPr>
          <a:xfrm>
            <a:off x="5553960" y="362563"/>
            <a:ext cx="1084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5385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B1E0CC-3421-48B0-A751-1DE274EF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40" y="899493"/>
            <a:ext cx="4123442" cy="50590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8259E3-31A4-4598-AFD5-3B948377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1" y="1421674"/>
            <a:ext cx="4742121" cy="36500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AF3FFB-628E-444A-AF7D-2A0A0E46D983}"/>
              </a:ext>
            </a:extLst>
          </p:cNvPr>
          <p:cNvSpPr/>
          <p:nvPr/>
        </p:nvSpPr>
        <p:spPr>
          <a:xfrm>
            <a:off x="1920648" y="4161101"/>
            <a:ext cx="3342468" cy="485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131916-8259-4709-9389-D82701373CDB}"/>
              </a:ext>
            </a:extLst>
          </p:cNvPr>
          <p:cNvSpPr/>
          <p:nvPr/>
        </p:nvSpPr>
        <p:spPr>
          <a:xfrm>
            <a:off x="10297622" y="3918438"/>
            <a:ext cx="531560" cy="504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A1CF4A-0BDB-4A65-982C-59C8E65C205B}"/>
              </a:ext>
            </a:extLst>
          </p:cNvPr>
          <p:cNvSpPr/>
          <p:nvPr/>
        </p:nvSpPr>
        <p:spPr>
          <a:xfrm>
            <a:off x="6705740" y="4660603"/>
            <a:ext cx="4123442" cy="1297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DBD726-A56D-49D9-ADE0-1F3794BE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09" y="1031752"/>
            <a:ext cx="4711942" cy="47944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EC3C1C-C389-4600-8857-EF8F1F8B571C}"/>
              </a:ext>
            </a:extLst>
          </p:cNvPr>
          <p:cNvSpPr/>
          <p:nvPr/>
        </p:nvSpPr>
        <p:spPr>
          <a:xfrm>
            <a:off x="7885513" y="2204710"/>
            <a:ext cx="673696" cy="442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A0B1B8-AB8F-460F-930E-72394E5445B8}"/>
              </a:ext>
            </a:extLst>
          </p:cNvPr>
          <p:cNvSpPr/>
          <p:nvPr/>
        </p:nvSpPr>
        <p:spPr>
          <a:xfrm>
            <a:off x="7963484" y="2720586"/>
            <a:ext cx="1637715" cy="341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2615ED-37B6-4E7C-A032-26BAC1A0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4" y="1479450"/>
            <a:ext cx="5600988" cy="389910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4DECF0-CAB4-4D42-AF3F-BFA22EE488F7}"/>
              </a:ext>
            </a:extLst>
          </p:cNvPr>
          <p:cNvSpPr/>
          <p:nvPr/>
        </p:nvSpPr>
        <p:spPr>
          <a:xfrm>
            <a:off x="8782341" y="2125760"/>
            <a:ext cx="1265274" cy="521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pie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08994DB-4432-4220-9733-192AD82593CF}"/>
              </a:ext>
            </a:extLst>
          </p:cNvPr>
          <p:cNvSpPr/>
          <p:nvPr/>
        </p:nvSpPr>
        <p:spPr>
          <a:xfrm>
            <a:off x="9752384" y="2641635"/>
            <a:ext cx="1265274" cy="521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Pie chart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205EA0AC-228C-498A-B396-DEDB6B38E760}"/>
              </a:ext>
            </a:extLst>
          </p:cNvPr>
          <p:cNvSpPr/>
          <p:nvPr/>
        </p:nvSpPr>
        <p:spPr>
          <a:xfrm>
            <a:off x="5181757" y="4922874"/>
            <a:ext cx="1531088" cy="3402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DA19E-6669-429D-81FC-CD18AE91B906}"/>
              </a:ext>
            </a:extLst>
          </p:cNvPr>
          <p:cNvSpPr/>
          <p:nvPr/>
        </p:nvSpPr>
        <p:spPr>
          <a:xfrm>
            <a:off x="3885002" y="4855580"/>
            <a:ext cx="1174012" cy="474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941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E1FE76-6E4F-4068-AB79-BBDB3E57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75" y="384096"/>
            <a:ext cx="4126849" cy="60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1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19513A-1B14-4FDF-818C-BFEAA01A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87" y="622272"/>
            <a:ext cx="10290426" cy="5946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50787" y="1524000"/>
            <a:ext cx="1739861" cy="401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4897821" y="4235669"/>
            <a:ext cx="2764220" cy="746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從左側拉</a:t>
            </a:r>
            <a:r>
              <a:rPr lang="en-US" altLang="zh-TW" dirty="0">
                <a:solidFill>
                  <a:sysClr val="windowText" lastClr="000000"/>
                </a:solidFill>
              </a:rPr>
              <a:t>node</a:t>
            </a:r>
            <a:r>
              <a:rPr lang="zh-TW" altLang="en-US" dirty="0">
                <a:solidFill>
                  <a:sysClr val="windowText" lastClr="000000"/>
                </a:solidFill>
              </a:rPr>
              <a:t>並接線</a:t>
            </a:r>
          </a:p>
        </p:txBody>
      </p:sp>
    </p:spTree>
    <p:extLst>
      <p:ext uri="{BB962C8B-B14F-4D97-AF65-F5344CB8AC3E}">
        <p14:creationId xmlns:p14="http://schemas.microsoft.com/office/powerpoint/2010/main" val="693854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70788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For an object : {firstName:"John",lastName:"Doe",age:50,eyeColor:"blue"}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Change the last one value to "red"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EC0699-60EB-4064-B0CE-CAF656AF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652" y="2601633"/>
            <a:ext cx="5994708" cy="34228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93C3F4-D2EF-4EA6-8DC8-1EDE7801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6" y="1432432"/>
            <a:ext cx="5937555" cy="5258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255677-D6D8-4C6F-A4FF-6D76B2615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768" y="6291380"/>
            <a:ext cx="1352620" cy="381020"/>
          </a:xfrm>
          <a:prstGeom prst="rect">
            <a:avLst/>
          </a:prstGeom>
        </p:spPr>
      </p:pic>
      <p:sp>
        <p:nvSpPr>
          <p:cNvPr id="9" name="圓角矩形 5">
            <a:extLst>
              <a:ext uri="{FF2B5EF4-FFF2-40B4-BE49-F238E27FC236}">
                <a16:creationId xmlns:a16="http://schemas.microsoft.com/office/drawing/2014/main" id="{81E4A25C-E5AC-45E0-99E0-79240835D5C0}"/>
              </a:ext>
            </a:extLst>
          </p:cNvPr>
          <p:cNvSpPr/>
          <p:nvPr/>
        </p:nvSpPr>
        <p:spPr>
          <a:xfrm>
            <a:off x="4199199" y="2426777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ADEFC32-00B8-46A0-A247-7E2FA7DA06FD}"/>
              </a:ext>
            </a:extLst>
          </p:cNvPr>
          <p:cNvSpPr/>
          <p:nvPr/>
        </p:nvSpPr>
        <p:spPr>
          <a:xfrm>
            <a:off x="8257188" y="2843137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08E2E06-E0E4-4F77-A005-B066CFC20A5A}"/>
              </a:ext>
            </a:extLst>
          </p:cNvPr>
          <p:cNvSpPr/>
          <p:nvPr/>
        </p:nvSpPr>
        <p:spPr>
          <a:xfrm>
            <a:off x="10432790" y="6155016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1F7F64-6BA7-4776-AE80-F07236500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960" y="206594"/>
            <a:ext cx="8302746" cy="2145207"/>
          </a:xfrm>
          <a:prstGeom prst="rect">
            <a:avLst/>
          </a:prstGeom>
        </p:spPr>
      </p:pic>
      <p:sp>
        <p:nvSpPr>
          <p:cNvPr id="6" name="向下箭號 4">
            <a:extLst>
              <a:ext uri="{FF2B5EF4-FFF2-40B4-BE49-F238E27FC236}">
                <a16:creationId xmlns:a16="http://schemas.microsoft.com/office/drawing/2014/main" id="{350E7C27-9DFA-422B-A8EE-E694D1B3328A}"/>
              </a:ext>
            </a:extLst>
          </p:cNvPr>
          <p:cNvSpPr/>
          <p:nvPr/>
        </p:nvSpPr>
        <p:spPr>
          <a:xfrm rot="2322936">
            <a:off x="4871928" y="2154849"/>
            <a:ext cx="752882" cy="137657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56AA7911-546D-49E9-80FF-2C6B813011B8}"/>
              </a:ext>
            </a:extLst>
          </p:cNvPr>
          <p:cNvSpPr/>
          <p:nvPr/>
        </p:nvSpPr>
        <p:spPr>
          <a:xfrm rot="20894296">
            <a:off x="7417938" y="2265921"/>
            <a:ext cx="752882" cy="190665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286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335682-3757-413C-B806-301A5791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0" y="3025455"/>
            <a:ext cx="4243370" cy="2239818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0CF946B7-A4B7-4D3C-A923-E8D83042D29B}"/>
              </a:ext>
            </a:extLst>
          </p:cNvPr>
          <p:cNvGrpSpPr/>
          <p:nvPr/>
        </p:nvGrpSpPr>
        <p:grpSpPr>
          <a:xfrm>
            <a:off x="280142" y="2749198"/>
            <a:ext cx="6882681" cy="1746340"/>
            <a:chOff x="60250" y="2337812"/>
            <a:chExt cx="6882681" cy="174634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9987C36-B0E3-4B78-A363-8AB29455C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96" y="2337812"/>
              <a:ext cx="6528135" cy="1746340"/>
            </a:xfrm>
            <a:prstGeom prst="rect">
              <a:avLst/>
            </a:prstGeom>
          </p:spPr>
        </p:pic>
        <p:sp>
          <p:nvSpPr>
            <p:cNvPr id="7" name="語音泡泡: 圓角矩形 6">
              <a:extLst>
                <a:ext uri="{FF2B5EF4-FFF2-40B4-BE49-F238E27FC236}">
                  <a16:creationId xmlns:a16="http://schemas.microsoft.com/office/drawing/2014/main" id="{781AE31C-7960-4D0D-BF5F-E6AEDF62D035}"/>
                </a:ext>
              </a:extLst>
            </p:cNvPr>
            <p:cNvSpPr/>
            <p:nvPr/>
          </p:nvSpPr>
          <p:spPr>
            <a:xfrm>
              <a:off x="60250" y="3095374"/>
              <a:ext cx="1095154" cy="42530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click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F631416-5FB2-4133-8CBB-1A60CDF25FED}"/>
              </a:ext>
            </a:extLst>
          </p:cNvPr>
          <p:cNvSpPr/>
          <p:nvPr/>
        </p:nvSpPr>
        <p:spPr>
          <a:xfrm rot="472077">
            <a:off x="5260371" y="3255903"/>
            <a:ext cx="2686200" cy="5209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E9E59385-60F1-4408-A20A-0D67B9669BD5}"/>
              </a:ext>
            </a:extLst>
          </p:cNvPr>
          <p:cNvSpPr/>
          <p:nvPr/>
        </p:nvSpPr>
        <p:spPr>
          <a:xfrm rot="988497">
            <a:off x="6132256" y="4396945"/>
            <a:ext cx="1832609" cy="5209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BB328C-B75E-4E42-B7AA-3D83C53FFE3F}"/>
              </a:ext>
            </a:extLst>
          </p:cNvPr>
          <p:cNvSpPr/>
          <p:nvPr/>
        </p:nvSpPr>
        <p:spPr>
          <a:xfrm>
            <a:off x="4986704" y="237880"/>
            <a:ext cx="2009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48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B0D06C-4B34-4C62-9178-E294A882AB3D}"/>
              </a:ext>
            </a:extLst>
          </p:cNvPr>
          <p:cNvSpPr/>
          <p:nvPr/>
        </p:nvSpPr>
        <p:spPr>
          <a:xfrm>
            <a:off x="10281684" y="4912242"/>
            <a:ext cx="669851" cy="353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677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463647" y="3765309"/>
            <a:ext cx="726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Print the value of mag data when the mag &gt; 4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0745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7E892-F207-4F40-A9B0-F02E2557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0" y="914271"/>
            <a:ext cx="10306580" cy="502945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27F1185D-7D28-4FEF-9642-5DC39053541D}"/>
              </a:ext>
            </a:extLst>
          </p:cNvPr>
          <p:cNvSpPr/>
          <p:nvPr/>
        </p:nvSpPr>
        <p:spPr>
          <a:xfrm>
            <a:off x="1041991" y="4178594"/>
            <a:ext cx="7123813" cy="11376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ysClr val="windowText" lastClr="000000"/>
                </a:solidFill>
              </a:rPr>
              <a:t>抓取之前作業的檔案，也可至</a:t>
            </a:r>
            <a:r>
              <a:rPr lang="en-US" altLang="zh-TW" dirty="0">
                <a:solidFill>
                  <a:sysClr val="windowText" lastClr="000000"/>
                </a:solidFill>
                <a:hlinkClick r:id="rId4"/>
              </a:rPr>
              <a:t>https://nodered.org/docs/tutorials/second-flow</a:t>
            </a:r>
            <a:r>
              <a:rPr lang="en-US" altLang="zh-TW" dirty="0">
                <a:solidFill>
                  <a:sysClr val="windowText" lastClr="000000"/>
                </a:solidFill>
              </a:rPr>
              <a:t> </a:t>
            </a:r>
            <a:r>
              <a:rPr lang="zh-TW" altLang="en-US" dirty="0">
                <a:solidFill>
                  <a:sysClr val="windowText" lastClr="000000"/>
                </a:solidFill>
              </a:rPr>
              <a:t>複製程式碼</a:t>
            </a:r>
            <a:r>
              <a:rPr lang="en-US" altLang="zh-TW" dirty="0">
                <a:solidFill>
                  <a:sysClr val="windowText" lastClr="000000"/>
                </a:solidFill>
              </a:rPr>
              <a:t>import</a:t>
            </a:r>
            <a:r>
              <a:rPr lang="zh-TW" altLang="en-US" dirty="0">
                <a:solidFill>
                  <a:sysClr val="windowText" lastClr="000000"/>
                </a:solidFill>
              </a:rPr>
              <a:t>進來</a:t>
            </a:r>
          </a:p>
        </p:txBody>
      </p:sp>
    </p:spTree>
    <p:extLst>
      <p:ext uri="{BB962C8B-B14F-4D97-AF65-F5344CB8AC3E}">
        <p14:creationId xmlns:p14="http://schemas.microsoft.com/office/powerpoint/2010/main" val="2127182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02B944-0C67-4BA0-82B4-C52474AD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255" y="107779"/>
            <a:ext cx="4762745" cy="33212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AE8A1B-0993-4675-9488-C772C58A8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03" y="1848816"/>
            <a:ext cx="7125066" cy="1797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28DF9D-C22C-42DE-8219-AAF0EA4A7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878" y="3600283"/>
            <a:ext cx="4737343" cy="32577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CC00C5-D8AD-4F14-8E29-787307FC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36" y="3817241"/>
            <a:ext cx="4769095" cy="2965602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ED828F7-B255-4474-8732-E069D3BB17CF}"/>
              </a:ext>
            </a:extLst>
          </p:cNvPr>
          <p:cNvCxnSpPr/>
          <p:nvPr/>
        </p:nvCxnSpPr>
        <p:spPr>
          <a:xfrm>
            <a:off x="7409762" y="2307265"/>
            <a:ext cx="936796" cy="627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15C6965-80C3-4E90-89A6-F8E1CDE12EBB}"/>
              </a:ext>
            </a:extLst>
          </p:cNvPr>
          <p:cNvCxnSpPr>
            <a:cxnSpLocks/>
          </p:cNvCxnSpPr>
          <p:nvPr/>
        </p:nvCxnSpPr>
        <p:spPr>
          <a:xfrm>
            <a:off x="6494363" y="3609754"/>
            <a:ext cx="1979786" cy="2925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3CC69FC-7D81-4F5A-9CD7-EF0D48FCC969}"/>
              </a:ext>
            </a:extLst>
          </p:cNvPr>
          <p:cNvCxnSpPr>
            <a:cxnSpLocks/>
          </p:cNvCxnSpPr>
          <p:nvPr/>
        </p:nvCxnSpPr>
        <p:spPr>
          <a:xfrm flipH="1">
            <a:off x="1774411" y="3600283"/>
            <a:ext cx="565115" cy="2630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74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324CC5-9E26-41FA-A87F-85D8CA90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" y="1070086"/>
            <a:ext cx="5378726" cy="52580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2AA1AAD-A375-490E-81E4-E0224C53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575" y="2412341"/>
            <a:ext cx="7125066" cy="1797142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EEEA08F-3A1C-4AD2-804B-462C350F22C4}"/>
              </a:ext>
            </a:extLst>
          </p:cNvPr>
          <p:cNvCxnSpPr>
            <a:cxnSpLocks/>
          </p:cNvCxnSpPr>
          <p:nvPr/>
        </p:nvCxnSpPr>
        <p:spPr>
          <a:xfrm flipH="1">
            <a:off x="1907139" y="2903345"/>
            <a:ext cx="3292546" cy="26483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8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B8E560-EE06-48D5-9D63-03E5AD156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7" y="748831"/>
            <a:ext cx="11243465" cy="5360338"/>
          </a:xfrm>
          <a:prstGeom prst="rect">
            <a:avLst/>
          </a:prstGeom>
        </p:spPr>
      </p:pic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9306792F-C6CE-4609-BCAD-9B1556625611}"/>
              </a:ext>
            </a:extLst>
          </p:cNvPr>
          <p:cNvSpPr/>
          <p:nvPr/>
        </p:nvSpPr>
        <p:spPr>
          <a:xfrm>
            <a:off x="701749" y="2583712"/>
            <a:ext cx="1403498" cy="489097"/>
          </a:xfrm>
          <a:prstGeom prst="wedgeRoundRectCallout">
            <a:avLst>
              <a:gd name="adj1" fmla="val -31439"/>
              <a:gd name="adj2" fmla="val -107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Click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935ED-8F7A-489E-8DBF-EE332BD534B4}"/>
              </a:ext>
            </a:extLst>
          </p:cNvPr>
          <p:cNvSpPr/>
          <p:nvPr/>
        </p:nvSpPr>
        <p:spPr>
          <a:xfrm>
            <a:off x="8739963" y="1552353"/>
            <a:ext cx="2977769" cy="2966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BD2CC3-C5D0-4254-AE3D-BD39F2FEE61D}"/>
              </a:ext>
            </a:extLst>
          </p:cNvPr>
          <p:cNvSpPr/>
          <p:nvPr/>
        </p:nvSpPr>
        <p:spPr>
          <a:xfrm>
            <a:off x="8739963" y="4599338"/>
            <a:ext cx="2977769" cy="1412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72AA277-C932-4624-8B03-28076C0B15EA}"/>
              </a:ext>
            </a:extLst>
          </p:cNvPr>
          <p:cNvCxnSpPr/>
          <p:nvPr/>
        </p:nvCxnSpPr>
        <p:spPr>
          <a:xfrm>
            <a:off x="7921256" y="2232837"/>
            <a:ext cx="723014" cy="180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0DFADC-32AF-4CE7-BB04-6765DDEDC3D6}"/>
              </a:ext>
            </a:extLst>
          </p:cNvPr>
          <p:cNvCxnSpPr>
            <a:cxnSpLocks/>
          </p:cNvCxnSpPr>
          <p:nvPr/>
        </p:nvCxnSpPr>
        <p:spPr>
          <a:xfrm>
            <a:off x="7052931" y="3544186"/>
            <a:ext cx="1687032" cy="1676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24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AB3556-5754-49F7-87D3-CBD94289D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42" y="323068"/>
            <a:ext cx="10033516" cy="45531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3AB8E8-E0C0-42A7-A735-F512E115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41" y="2455698"/>
            <a:ext cx="4396614" cy="4402302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8DB87DE-C654-47D9-AA9D-1F6CC05A7E4A}"/>
              </a:ext>
            </a:extLst>
          </p:cNvPr>
          <p:cNvCxnSpPr/>
          <p:nvPr/>
        </p:nvCxnSpPr>
        <p:spPr>
          <a:xfrm flipH="1">
            <a:off x="3019647" y="2455698"/>
            <a:ext cx="1435395" cy="2041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10457D6-9E7F-4769-85C2-58B1C92E5938}"/>
              </a:ext>
            </a:extLst>
          </p:cNvPr>
          <p:cNvSpPr/>
          <p:nvPr/>
        </p:nvSpPr>
        <p:spPr>
          <a:xfrm>
            <a:off x="1594884" y="4656849"/>
            <a:ext cx="2775097" cy="44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F1CC7C1-FA32-4FB3-9401-D3FD467E686F}"/>
              </a:ext>
            </a:extLst>
          </p:cNvPr>
          <p:cNvSpPr/>
          <p:nvPr/>
        </p:nvSpPr>
        <p:spPr>
          <a:xfrm>
            <a:off x="4649142" y="5076834"/>
            <a:ext cx="3807285" cy="11111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當</a:t>
            </a:r>
            <a:r>
              <a:rPr lang="en-US" altLang="zh-TW" dirty="0"/>
              <a:t>mag</a:t>
            </a:r>
            <a:r>
              <a:rPr lang="zh-TW" altLang="en-US" dirty="0"/>
              <a:t>值大於</a:t>
            </a:r>
            <a:r>
              <a:rPr lang="en-US" altLang="zh-TW" dirty="0"/>
              <a:t>4</a:t>
            </a:r>
            <a:r>
              <a:rPr lang="zh-TW" altLang="en-US" dirty="0"/>
              <a:t>時</a:t>
            </a:r>
            <a:r>
              <a:rPr lang="en-US" altLang="zh-TW" dirty="0"/>
              <a:t>(</a:t>
            </a:r>
            <a:r>
              <a:rPr lang="zh-TW" altLang="en-US" dirty="0"/>
              <a:t>先前</a:t>
            </a:r>
            <a:r>
              <a:rPr lang="en-US" altLang="zh-TW" dirty="0"/>
              <a:t>switch node</a:t>
            </a:r>
            <a:r>
              <a:rPr lang="zh-TW" altLang="en-US" dirty="0"/>
              <a:t>做的設定</a:t>
            </a:r>
            <a:r>
              <a:rPr lang="en-US" altLang="zh-TW" dirty="0"/>
              <a:t>)</a:t>
            </a:r>
            <a:r>
              <a:rPr lang="zh-TW" altLang="en-US" dirty="0"/>
              <a:t>，會印出</a:t>
            </a:r>
            <a:r>
              <a:rPr lang="en-US" altLang="zh-TW" dirty="0"/>
              <a:t>mag</a:t>
            </a:r>
            <a:r>
              <a:rPr lang="zh-TW" altLang="en-US" dirty="0"/>
              <a:t>的值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F1C84C8-AAE5-45A1-A8BC-93013F6ADC66}"/>
              </a:ext>
            </a:extLst>
          </p:cNvPr>
          <p:cNvCxnSpPr>
            <a:cxnSpLocks/>
          </p:cNvCxnSpPr>
          <p:nvPr/>
        </p:nvCxnSpPr>
        <p:spPr>
          <a:xfrm>
            <a:off x="5210043" y="2455698"/>
            <a:ext cx="3157780" cy="8616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ADE4B05-FA11-490C-B55B-90A0D41699B6}"/>
              </a:ext>
            </a:extLst>
          </p:cNvPr>
          <p:cNvSpPr/>
          <p:nvPr/>
        </p:nvSpPr>
        <p:spPr>
          <a:xfrm>
            <a:off x="8367823" y="3193647"/>
            <a:ext cx="2744935" cy="1682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29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4-3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878760" y="3782943"/>
            <a:ext cx="643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voting system for four candidates.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0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35779C-A2F0-4B8D-95FA-F7D0EA3E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6" y="1389901"/>
            <a:ext cx="5937555" cy="52580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D0609C-9BCA-4625-A3D9-8CD39ABB0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618" y="678141"/>
            <a:ext cx="6636091" cy="17145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5DDED77-DC76-4769-8951-79382057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70870"/>
            <a:ext cx="5912154" cy="2984653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 rot="2322936">
            <a:off x="4995344" y="2172553"/>
            <a:ext cx="752882" cy="137657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20894296">
            <a:off x="7622418" y="2365989"/>
            <a:ext cx="752882" cy="190665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83E6DE-27BF-4A39-AC33-90E7BF507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340" y="6266251"/>
            <a:ext cx="1352620" cy="38102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199199" y="2384246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577807" y="3614339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0762400" y="6205345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AED31CD-3977-4B41-91F9-3F120CB2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6" y="1432432"/>
            <a:ext cx="5937555" cy="5258070"/>
          </a:xfrm>
          <a:prstGeom prst="rect">
            <a:avLst/>
          </a:prstGeom>
        </p:spPr>
      </p:pic>
      <p:sp>
        <p:nvSpPr>
          <p:cNvPr id="13" name="向下箭號 4">
            <a:extLst>
              <a:ext uri="{FF2B5EF4-FFF2-40B4-BE49-F238E27FC236}">
                <a16:creationId xmlns:a16="http://schemas.microsoft.com/office/drawing/2014/main" id="{BDD6C2D7-AA33-4253-B00B-DFC5F18A3B67}"/>
              </a:ext>
            </a:extLst>
          </p:cNvPr>
          <p:cNvSpPr/>
          <p:nvPr/>
        </p:nvSpPr>
        <p:spPr>
          <a:xfrm rot="2322936">
            <a:off x="4995344" y="2215084"/>
            <a:ext cx="752882" cy="137657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6">
            <a:extLst>
              <a:ext uri="{FF2B5EF4-FFF2-40B4-BE49-F238E27FC236}">
                <a16:creationId xmlns:a16="http://schemas.microsoft.com/office/drawing/2014/main" id="{294A9768-9528-4D61-B919-7967CB84733A}"/>
              </a:ext>
            </a:extLst>
          </p:cNvPr>
          <p:cNvSpPr/>
          <p:nvPr/>
        </p:nvSpPr>
        <p:spPr>
          <a:xfrm rot="20894296">
            <a:off x="7622418" y="2408520"/>
            <a:ext cx="752882" cy="190665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1155B01-7641-45A9-8D73-1A2A960C8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340" y="6308782"/>
            <a:ext cx="1352620" cy="381020"/>
          </a:xfrm>
          <a:prstGeom prst="rect">
            <a:avLst/>
          </a:prstGeom>
        </p:spPr>
      </p:pic>
      <p:sp>
        <p:nvSpPr>
          <p:cNvPr id="16" name="圓角矩形 5">
            <a:extLst>
              <a:ext uri="{FF2B5EF4-FFF2-40B4-BE49-F238E27FC236}">
                <a16:creationId xmlns:a16="http://schemas.microsoft.com/office/drawing/2014/main" id="{F2B4D490-EDEF-4090-BB8B-7E016F54D506}"/>
              </a:ext>
            </a:extLst>
          </p:cNvPr>
          <p:cNvSpPr/>
          <p:nvPr/>
        </p:nvSpPr>
        <p:spPr>
          <a:xfrm>
            <a:off x="4199199" y="2426777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18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E2CBD0-C3D2-455E-9A44-51F4AF652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1" y="1415945"/>
            <a:ext cx="5270771" cy="402610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D248AA26-AC75-462F-8485-0EF70E78281E}"/>
              </a:ext>
            </a:extLst>
          </p:cNvPr>
          <p:cNvGrpSpPr/>
          <p:nvPr/>
        </p:nvGrpSpPr>
        <p:grpSpPr>
          <a:xfrm>
            <a:off x="5764902" y="1508026"/>
            <a:ext cx="6083605" cy="3841947"/>
            <a:chOff x="5764902" y="1508026"/>
            <a:chExt cx="6083605" cy="384194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E4D1DB0-6AE1-48C4-852B-81B5E01F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7" y="1508026"/>
              <a:ext cx="5829600" cy="384194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C37F9C3-E20B-40B0-92F1-10E7A874C9BF}"/>
                </a:ext>
              </a:extLst>
            </p:cNvPr>
            <p:cNvSpPr/>
            <p:nvPr/>
          </p:nvSpPr>
          <p:spPr>
            <a:xfrm>
              <a:off x="7708605" y="1508026"/>
              <a:ext cx="1257600" cy="473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E5BF22F1-4FD1-4996-BF27-35BF79FB3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902" y="2020186"/>
              <a:ext cx="1943703" cy="188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553C8C3F-4E29-4B2D-90E0-1D0A36A6DC62}"/>
              </a:ext>
            </a:extLst>
          </p:cNvPr>
          <p:cNvSpPr/>
          <p:nvPr/>
        </p:nvSpPr>
        <p:spPr>
          <a:xfrm>
            <a:off x="1070004" y="4088344"/>
            <a:ext cx="4605409" cy="418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FF91E6-BD93-43A9-B70C-C14B61439349}"/>
              </a:ext>
            </a:extLst>
          </p:cNvPr>
          <p:cNvSpPr/>
          <p:nvPr/>
        </p:nvSpPr>
        <p:spPr>
          <a:xfrm>
            <a:off x="4157007" y="282171"/>
            <a:ext cx="387971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增加</a:t>
            </a:r>
            <a:r>
              <a:rPr lang="en-US" altLang="zh-TW" sz="2400" b="1" dirty="0"/>
              <a:t>form</a:t>
            </a:r>
            <a:r>
              <a:rPr lang="zh-TW" altLang="en-US" sz="2400" b="1" dirty="0"/>
              <a:t>第四個候選人選單</a:t>
            </a:r>
          </a:p>
        </p:txBody>
      </p:sp>
    </p:spTree>
    <p:extLst>
      <p:ext uri="{BB962C8B-B14F-4D97-AF65-F5344CB8AC3E}">
        <p14:creationId xmlns:p14="http://schemas.microsoft.com/office/powerpoint/2010/main" val="3313926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458614-995E-4D3D-BADC-F12C7FAE78FE}"/>
              </a:ext>
            </a:extLst>
          </p:cNvPr>
          <p:cNvSpPr/>
          <p:nvPr/>
        </p:nvSpPr>
        <p:spPr>
          <a:xfrm>
            <a:off x="538716" y="474345"/>
            <a:ext cx="6510670" cy="590931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d1=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d2=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d3=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d4=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counter1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'counter1'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counter2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'counter2'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counter3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'counter3'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counter4 =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'counter4'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)||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侯友宜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 {d1=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米可白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 {d2 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msg.payload.fav_can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zh-TW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米克斯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) {d3 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{d4 =</a:t>
            </a:r>
            <a:r>
              <a:rPr lang="en-US" altLang="zh-TW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counter1 = counter1 + d1;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counter2 = counter2 + d2;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counter3 = counter3 + d3;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counter4 = counter4 + d4;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"counter1"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"counter2"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"counter3"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"counter4"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,counter4);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,counter1);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,counter2);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,counter3);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global.</a:t>
            </a:r>
            <a:r>
              <a:rPr lang="en-US" altLang="zh-TW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"cou4"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,counter4);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"cou1"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:counter1, 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"cou2"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:counter2,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"cou3"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:counter3,</a:t>
            </a:r>
            <a:r>
              <a:rPr lang="en-US" altLang="zh-TW" sz="1400" dirty="0">
                <a:solidFill>
                  <a:srgbClr val="A31515"/>
                </a:solidFill>
                <a:latin typeface="Consolas" panose="020B0609020204030204" pitchFamily="49" charset="0"/>
              </a:rPr>
              <a:t>"cou4"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:counter4};</a:t>
            </a:r>
          </a:p>
          <a:p>
            <a:r>
              <a:rPr lang="en-US" altLang="zh-TW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98B0DC-6977-492E-91EB-103DE248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07" y="1508026"/>
            <a:ext cx="5829600" cy="38419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B0DB97-C4AD-43AB-9A65-9A0E65A2E888}"/>
              </a:ext>
            </a:extLst>
          </p:cNvPr>
          <p:cNvSpPr/>
          <p:nvPr/>
        </p:nvSpPr>
        <p:spPr>
          <a:xfrm>
            <a:off x="7546159" y="3428999"/>
            <a:ext cx="1257600" cy="473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C8457E9-C0EA-46F9-9236-8ECBEF5D7569}"/>
              </a:ext>
            </a:extLst>
          </p:cNvPr>
          <p:cNvCxnSpPr>
            <a:cxnSpLocks/>
          </p:cNvCxnSpPr>
          <p:nvPr/>
        </p:nvCxnSpPr>
        <p:spPr>
          <a:xfrm flipH="1">
            <a:off x="4582634" y="3806456"/>
            <a:ext cx="2963525" cy="265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F4659F5-49EC-42E5-9E54-96B994D64E94}"/>
              </a:ext>
            </a:extLst>
          </p:cNvPr>
          <p:cNvSpPr/>
          <p:nvPr/>
        </p:nvSpPr>
        <p:spPr>
          <a:xfrm>
            <a:off x="538716" y="1190636"/>
            <a:ext cx="1151861" cy="191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EBDFFD-67A8-4D2F-A0B1-1C843E7EC569}"/>
              </a:ext>
            </a:extLst>
          </p:cNvPr>
          <p:cNvSpPr/>
          <p:nvPr/>
        </p:nvSpPr>
        <p:spPr>
          <a:xfrm>
            <a:off x="570614" y="2002725"/>
            <a:ext cx="4951520" cy="1048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BFC569-EB50-4738-A42F-EEEC341435D1}"/>
              </a:ext>
            </a:extLst>
          </p:cNvPr>
          <p:cNvSpPr/>
          <p:nvPr/>
        </p:nvSpPr>
        <p:spPr>
          <a:xfrm>
            <a:off x="570615" y="3665574"/>
            <a:ext cx="2661684" cy="265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71BCB8-C047-4C66-A15B-6775491E3163}"/>
              </a:ext>
            </a:extLst>
          </p:cNvPr>
          <p:cNvSpPr/>
          <p:nvPr/>
        </p:nvSpPr>
        <p:spPr>
          <a:xfrm>
            <a:off x="570615" y="4570176"/>
            <a:ext cx="3342166" cy="265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3EA2D26-06AF-4FCA-B345-73A834B72814}"/>
              </a:ext>
            </a:extLst>
          </p:cNvPr>
          <p:cNvSpPr/>
          <p:nvPr/>
        </p:nvSpPr>
        <p:spPr>
          <a:xfrm>
            <a:off x="538716" y="5403271"/>
            <a:ext cx="3342166" cy="26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383ABF-FAD7-4B4A-8453-4D2CDA881308}"/>
              </a:ext>
            </a:extLst>
          </p:cNvPr>
          <p:cNvSpPr/>
          <p:nvPr/>
        </p:nvSpPr>
        <p:spPr>
          <a:xfrm>
            <a:off x="570614" y="5875898"/>
            <a:ext cx="4951519" cy="26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EF18A-D193-4F1B-AA15-0E9F2C336D21}"/>
              </a:ext>
            </a:extLst>
          </p:cNvPr>
          <p:cNvSpPr/>
          <p:nvPr/>
        </p:nvSpPr>
        <p:spPr>
          <a:xfrm>
            <a:off x="4157007" y="282171"/>
            <a:ext cx="38779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增加第四個候選人計票紀錄</a:t>
            </a:r>
          </a:p>
        </p:txBody>
      </p:sp>
    </p:spTree>
    <p:extLst>
      <p:ext uri="{BB962C8B-B14F-4D97-AF65-F5344CB8AC3E}">
        <p14:creationId xmlns:p14="http://schemas.microsoft.com/office/powerpoint/2010/main" val="860573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ED15EFA-6D0B-406C-AEF7-442B17C8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43" y="402494"/>
            <a:ext cx="4238756" cy="3552817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FE156893-AEE0-459A-884F-6600B92E9CC0}"/>
              </a:ext>
            </a:extLst>
          </p:cNvPr>
          <p:cNvGrpSpPr/>
          <p:nvPr/>
        </p:nvGrpSpPr>
        <p:grpSpPr>
          <a:xfrm>
            <a:off x="4615100" y="1353082"/>
            <a:ext cx="7265920" cy="3841947"/>
            <a:chOff x="4647950" y="1508026"/>
            <a:chExt cx="7265920" cy="384194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2F3CA3D-901F-438A-BF4A-3B2EB0BB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270" y="1508026"/>
              <a:ext cx="5829600" cy="384194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D328421-7B1B-450C-A6CB-BDDE7A6CA323}"/>
                </a:ext>
              </a:extLst>
            </p:cNvPr>
            <p:cNvSpPr/>
            <p:nvPr/>
          </p:nvSpPr>
          <p:spPr>
            <a:xfrm>
              <a:off x="8218967" y="4110254"/>
              <a:ext cx="1468246" cy="691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3E532DA-6C58-45DE-9C1C-7E5CC41250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7950" y="2217660"/>
              <a:ext cx="3476277" cy="19882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22C4141-EC94-4977-BC6E-5FC14A07A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30" y="4051005"/>
            <a:ext cx="2260716" cy="2705239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1D11539-19E2-4218-B3DC-D082B6B6F5E4}"/>
              </a:ext>
            </a:extLst>
          </p:cNvPr>
          <p:cNvCxnSpPr>
            <a:cxnSpLocks/>
          </p:cNvCxnSpPr>
          <p:nvPr/>
        </p:nvCxnSpPr>
        <p:spPr>
          <a:xfrm flipH="1">
            <a:off x="3149712" y="4760640"/>
            <a:ext cx="4989036" cy="123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BCEC091-6C7E-4F40-A514-AB2947DAE919}"/>
              </a:ext>
            </a:extLst>
          </p:cNvPr>
          <p:cNvSpPr/>
          <p:nvPr/>
        </p:nvSpPr>
        <p:spPr>
          <a:xfrm>
            <a:off x="1027475" y="1096951"/>
            <a:ext cx="1468246" cy="349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6B3293-0825-40AF-9BF7-DB076892F6F7}"/>
              </a:ext>
            </a:extLst>
          </p:cNvPr>
          <p:cNvSpPr/>
          <p:nvPr/>
        </p:nvSpPr>
        <p:spPr>
          <a:xfrm>
            <a:off x="1027475" y="3099516"/>
            <a:ext cx="3401874" cy="855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13D07B-F2C0-45E6-B628-0F9F46B6375D}"/>
              </a:ext>
            </a:extLst>
          </p:cNvPr>
          <p:cNvSpPr/>
          <p:nvPr/>
        </p:nvSpPr>
        <p:spPr>
          <a:xfrm>
            <a:off x="1016790" y="5778770"/>
            <a:ext cx="2013489" cy="97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81E034-5D07-4ED7-BEEE-935B08888837}"/>
              </a:ext>
            </a:extLst>
          </p:cNvPr>
          <p:cNvSpPr/>
          <p:nvPr/>
        </p:nvSpPr>
        <p:spPr>
          <a:xfrm>
            <a:off x="4157007" y="282171"/>
            <a:ext cx="38779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增加第四個候選人計票結果</a:t>
            </a:r>
          </a:p>
        </p:txBody>
      </p:sp>
    </p:spTree>
    <p:extLst>
      <p:ext uri="{BB962C8B-B14F-4D97-AF65-F5344CB8AC3E}">
        <p14:creationId xmlns:p14="http://schemas.microsoft.com/office/powerpoint/2010/main" val="1945063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C673F4-E9C8-48C8-8100-02B824A3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73" y="1349425"/>
            <a:ext cx="7754853" cy="49822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6379A4-D918-4A56-9BF1-EB58F1ABE0EC}"/>
              </a:ext>
            </a:extLst>
          </p:cNvPr>
          <p:cNvSpPr/>
          <p:nvPr/>
        </p:nvSpPr>
        <p:spPr>
          <a:xfrm>
            <a:off x="6535541" y="4805891"/>
            <a:ext cx="3257498" cy="1430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2F11D2-AA60-48A2-ABEF-17178709E946}"/>
              </a:ext>
            </a:extLst>
          </p:cNvPr>
          <p:cNvSpPr/>
          <p:nvPr/>
        </p:nvSpPr>
        <p:spPr>
          <a:xfrm>
            <a:off x="3185309" y="361448"/>
            <a:ext cx="5816016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400" b="1" dirty="0"/>
              <a:t>增加第四個候選人</a:t>
            </a:r>
            <a:r>
              <a:rPr lang="en-US" altLang="zh-TW" sz="2400" b="1" dirty="0"/>
              <a:t>output</a:t>
            </a:r>
            <a:r>
              <a:rPr lang="zh-TW" altLang="en-US" sz="2400" b="1" dirty="0"/>
              <a:t>連到</a:t>
            </a:r>
            <a:r>
              <a:rPr lang="en-US" altLang="zh-TW" sz="2400" b="1" dirty="0"/>
              <a:t>chart and pie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51980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9979CB-032E-4927-987E-1BD1C207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6" y="1331619"/>
            <a:ext cx="5974055" cy="4194761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1B8DB34F-03FD-4B9C-B888-2EF4F151C855}"/>
              </a:ext>
            </a:extLst>
          </p:cNvPr>
          <p:cNvSpPr/>
          <p:nvPr/>
        </p:nvSpPr>
        <p:spPr>
          <a:xfrm>
            <a:off x="6046681" y="1807055"/>
            <a:ext cx="3278072" cy="627801"/>
          </a:xfrm>
          <a:prstGeom prst="wedgeRoundRectCallout">
            <a:avLst>
              <a:gd name="adj1" fmla="val -66845"/>
              <a:gd name="adj2" fmla="val -137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ysClr val="windowText" lastClr="000000"/>
                </a:solidFill>
              </a:rPr>
              <a:t>127.0.0.1:1880/form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21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C36802-4B85-4255-A9D0-06600DAE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1" y="1421674"/>
            <a:ext cx="4742121" cy="36500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5B8BF42-211A-4A3D-A56C-EEC432DC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13" y="1650799"/>
            <a:ext cx="4185419" cy="3272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EB44F-2697-4BD0-B4B0-02A079832588}"/>
              </a:ext>
            </a:extLst>
          </p:cNvPr>
          <p:cNvSpPr/>
          <p:nvPr/>
        </p:nvSpPr>
        <p:spPr>
          <a:xfrm>
            <a:off x="1920648" y="4586404"/>
            <a:ext cx="3342468" cy="485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FA67B8-3B10-45A9-AFC0-34A98074D29A}"/>
              </a:ext>
            </a:extLst>
          </p:cNvPr>
          <p:cNvSpPr/>
          <p:nvPr/>
        </p:nvSpPr>
        <p:spPr>
          <a:xfrm>
            <a:off x="10666749" y="2300405"/>
            <a:ext cx="448297" cy="30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A219FF12-7698-4DB0-90AC-9BEFF002224D}"/>
              </a:ext>
            </a:extLst>
          </p:cNvPr>
          <p:cNvSpPr/>
          <p:nvPr/>
        </p:nvSpPr>
        <p:spPr>
          <a:xfrm>
            <a:off x="5699051" y="3429000"/>
            <a:ext cx="1150029" cy="5369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7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BC2FA0-EEED-4FEB-BB11-808C0C27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62" y="251123"/>
            <a:ext cx="8312280" cy="61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76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8259E3-31A4-4598-AFD5-3B948377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1" y="1421674"/>
            <a:ext cx="4742121" cy="36500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AF3FFB-628E-444A-AF7D-2A0A0E46D983}"/>
              </a:ext>
            </a:extLst>
          </p:cNvPr>
          <p:cNvSpPr/>
          <p:nvPr/>
        </p:nvSpPr>
        <p:spPr>
          <a:xfrm>
            <a:off x="1920648" y="4161101"/>
            <a:ext cx="3342468" cy="485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67C824-B6AD-455A-AFFF-C4E96204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080" y="508245"/>
            <a:ext cx="4255701" cy="58415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A1CF4A-0BDB-4A65-982C-59C8E65C205B}"/>
              </a:ext>
            </a:extLst>
          </p:cNvPr>
          <p:cNvSpPr/>
          <p:nvPr/>
        </p:nvSpPr>
        <p:spPr>
          <a:xfrm>
            <a:off x="6849080" y="4422778"/>
            <a:ext cx="4255700" cy="1754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131916-8259-4709-9389-D82701373CDB}"/>
              </a:ext>
            </a:extLst>
          </p:cNvPr>
          <p:cNvSpPr/>
          <p:nvPr/>
        </p:nvSpPr>
        <p:spPr>
          <a:xfrm>
            <a:off x="10563402" y="3656395"/>
            <a:ext cx="531560" cy="504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1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526DFF-FD82-45D3-8A1F-EB7301DC4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866" y="1811500"/>
            <a:ext cx="4262992" cy="36217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ADAD4C6-B0A2-4D03-B9DE-9D9BAE5469AD}"/>
              </a:ext>
            </a:extLst>
          </p:cNvPr>
          <p:cNvGrpSpPr/>
          <p:nvPr/>
        </p:nvGrpSpPr>
        <p:grpSpPr>
          <a:xfrm>
            <a:off x="280142" y="2749198"/>
            <a:ext cx="6882681" cy="1746340"/>
            <a:chOff x="60250" y="2337812"/>
            <a:chExt cx="6882681" cy="174634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87648F1-3ABB-4D36-A253-80462D40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96" y="2337812"/>
              <a:ext cx="6528135" cy="1746340"/>
            </a:xfrm>
            <a:prstGeom prst="rect">
              <a:avLst/>
            </a:prstGeom>
          </p:spPr>
        </p:pic>
        <p:sp>
          <p:nvSpPr>
            <p:cNvPr id="2" name="語音泡泡: 圓角矩形 1">
              <a:extLst>
                <a:ext uri="{FF2B5EF4-FFF2-40B4-BE49-F238E27FC236}">
                  <a16:creationId xmlns:a16="http://schemas.microsoft.com/office/drawing/2014/main" id="{63E15153-C3C8-4595-8850-D00992D45594}"/>
                </a:ext>
              </a:extLst>
            </p:cNvPr>
            <p:cNvSpPr/>
            <p:nvPr/>
          </p:nvSpPr>
          <p:spPr>
            <a:xfrm>
              <a:off x="60250" y="3095374"/>
              <a:ext cx="1095154" cy="42530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ysClr val="windowText" lastClr="000000"/>
                  </a:solidFill>
                </a:rPr>
                <a:t>click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E691CBDD-46A8-4240-8B12-479895B51674}"/>
              </a:ext>
            </a:extLst>
          </p:cNvPr>
          <p:cNvSpPr/>
          <p:nvPr/>
        </p:nvSpPr>
        <p:spPr>
          <a:xfrm rot="266227">
            <a:off x="5260520" y="3252073"/>
            <a:ext cx="2587190" cy="5209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9D34B0C-5083-4A65-B438-7D743EF78D05}"/>
              </a:ext>
            </a:extLst>
          </p:cNvPr>
          <p:cNvSpPr/>
          <p:nvPr/>
        </p:nvSpPr>
        <p:spPr>
          <a:xfrm rot="1231821">
            <a:off x="6080054" y="4450171"/>
            <a:ext cx="1832609" cy="5209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0DF423-617F-48D3-BFB4-B4DAB7E02AE7}"/>
              </a:ext>
            </a:extLst>
          </p:cNvPr>
          <p:cNvSpPr/>
          <p:nvPr/>
        </p:nvSpPr>
        <p:spPr>
          <a:xfrm>
            <a:off x="4986704" y="237880"/>
            <a:ext cx="20096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8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zh-TW" altLang="en-US" sz="48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82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4-2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4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Object.values</a:t>
            </a:r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() in Node-RED</a:t>
            </a:r>
          </a:p>
        </p:txBody>
      </p:sp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77A7E9-AF44-4FD0-A6B6-740B3E1A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323" y="554322"/>
            <a:ext cx="1352620" cy="3810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F3BDDE-FD3B-436B-A54E-9DDEBE012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41" y="3296595"/>
            <a:ext cx="6013759" cy="30862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9322AF-67AD-4F44-8E06-993B010C3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54" y="506396"/>
            <a:ext cx="7461347" cy="19278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55D1CD-9B0D-49B2-9D87-CB6769AD4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7" b="43526"/>
          <a:stretch/>
        </p:blipFill>
        <p:spPr>
          <a:xfrm>
            <a:off x="0" y="3183543"/>
            <a:ext cx="5918153" cy="2969447"/>
          </a:xfrm>
          <a:prstGeom prst="rect">
            <a:avLst/>
          </a:prstGeom>
        </p:spPr>
      </p:pic>
      <p:sp>
        <p:nvSpPr>
          <p:cNvPr id="8" name="向下箭號 4">
            <a:extLst>
              <a:ext uri="{FF2B5EF4-FFF2-40B4-BE49-F238E27FC236}">
                <a16:creationId xmlns:a16="http://schemas.microsoft.com/office/drawing/2014/main" id="{DE124BA2-DF84-41EF-9BCD-FC7C43092517}"/>
              </a:ext>
            </a:extLst>
          </p:cNvPr>
          <p:cNvSpPr/>
          <p:nvPr/>
        </p:nvSpPr>
        <p:spPr>
          <a:xfrm rot="2322936">
            <a:off x="2898920" y="2252315"/>
            <a:ext cx="752882" cy="137657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6">
            <a:extLst>
              <a:ext uri="{FF2B5EF4-FFF2-40B4-BE49-F238E27FC236}">
                <a16:creationId xmlns:a16="http://schemas.microsoft.com/office/drawing/2014/main" id="{1B206CE4-8286-4416-A525-B4DC93E201C1}"/>
              </a:ext>
            </a:extLst>
          </p:cNvPr>
          <p:cNvSpPr/>
          <p:nvPr/>
        </p:nvSpPr>
        <p:spPr>
          <a:xfrm rot="19022590">
            <a:off x="5541712" y="2119789"/>
            <a:ext cx="752882" cy="133384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5">
            <a:extLst>
              <a:ext uri="{FF2B5EF4-FFF2-40B4-BE49-F238E27FC236}">
                <a16:creationId xmlns:a16="http://schemas.microsoft.com/office/drawing/2014/main" id="{0DC21CBD-2765-48DB-89CF-1FFCC1EEEC35}"/>
              </a:ext>
            </a:extLst>
          </p:cNvPr>
          <p:cNvSpPr/>
          <p:nvPr/>
        </p:nvSpPr>
        <p:spPr>
          <a:xfrm>
            <a:off x="3410997" y="3223855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圓角矩形 9">
            <a:extLst>
              <a:ext uri="{FF2B5EF4-FFF2-40B4-BE49-F238E27FC236}">
                <a16:creationId xmlns:a16="http://schemas.microsoft.com/office/drawing/2014/main" id="{A9DFE2C6-FE63-4DE5-82E7-BAE3BDC87F8E}"/>
              </a:ext>
            </a:extLst>
          </p:cNvPr>
          <p:cNvSpPr/>
          <p:nvPr/>
        </p:nvSpPr>
        <p:spPr>
          <a:xfrm>
            <a:off x="4894377" y="2579188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31852B-916E-43F1-88E6-F11088A9D839}"/>
              </a:ext>
            </a:extLst>
          </p:cNvPr>
          <p:cNvSpPr/>
          <p:nvPr/>
        </p:nvSpPr>
        <p:spPr>
          <a:xfrm>
            <a:off x="7857460" y="5773479"/>
            <a:ext cx="1733107" cy="159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0">
            <a:extLst>
              <a:ext uri="{FF2B5EF4-FFF2-40B4-BE49-F238E27FC236}">
                <a16:creationId xmlns:a16="http://schemas.microsoft.com/office/drawing/2014/main" id="{92843414-EE44-4D54-996E-5FFC987B8CE4}"/>
              </a:ext>
            </a:extLst>
          </p:cNvPr>
          <p:cNvSpPr/>
          <p:nvPr/>
        </p:nvSpPr>
        <p:spPr>
          <a:xfrm>
            <a:off x="10803891" y="458618"/>
            <a:ext cx="588580" cy="572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A8711F91-AE9B-4635-8E02-64943719D846}"/>
              </a:ext>
            </a:extLst>
          </p:cNvPr>
          <p:cNvSpPr/>
          <p:nvPr/>
        </p:nvSpPr>
        <p:spPr>
          <a:xfrm>
            <a:off x="789154" y="1421156"/>
            <a:ext cx="614344" cy="400381"/>
          </a:xfrm>
          <a:prstGeom prst="wedgeRoundRectCallout">
            <a:avLst>
              <a:gd name="adj1" fmla="val 10320"/>
              <a:gd name="adj2" fmla="val 996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4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6382E8-C6DC-425E-BB85-0F6C5575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38" y="1147469"/>
            <a:ext cx="10185923" cy="2127359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9BB7615-5BBA-4E5A-B871-D9F4BFAA2AA0}"/>
              </a:ext>
            </a:extLst>
          </p:cNvPr>
          <p:cNvCxnSpPr>
            <a:cxnSpLocks/>
          </p:cNvCxnSpPr>
          <p:nvPr/>
        </p:nvCxnSpPr>
        <p:spPr>
          <a:xfrm flipV="1">
            <a:off x="5773479" y="1977656"/>
            <a:ext cx="2381693" cy="21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4C8C45F-A33F-4615-8D3D-0E2820022D0F}"/>
              </a:ext>
            </a:extLst>
          </p:cNvPr>
          <p:cNvCxnSpPr>
            <a:cxnSpLocks/>
          </p:cNvCxnSpPr>
          <p:nvPr/>
        </p:nvCxnSpPr>
        <p:spPr>
          <a:xfrm flipV="1">
            <a:off x="7244316" y="2817628"/>
            <a:ext cx="1006549" cy="160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9BC1B46-A887-41A4-8EE0-C9CDD58D5868}"/>
              </a:ext>
            </a:extLst>
          </p:cNvPr>
          <p:cNvSpPr/>
          <p:nvPr/>
        </p:nvSpPr>
        <p:spPr>
          <a:xfrm>
            <a:off x="8240233" y="1637414"/>
            <a:ext cx="2838893" cy="637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61DDDE-68CA-451E-BC65-15D7D6A05566}"/>
              </a:ext>
            </a:extLst>
          </p:cNvPr>
          <p:cNvSpPr/>
          <p:nvPr/>
        </p:nvSpPr>
        <p:spPr>
          <a:xfrm>
            <a:off x="8240233" y="2257222"/>
            <a:ext cx="2838893" cy="720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94CCA7-0F2D-4D74-8C6D-9B0498E6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2" y="3913628"/>
            <a:ext cx="11714235" cy="23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9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932</Words>
  <Application>Microsoft Office PowerPoint</Application>
  <PresentationFormat>寬螢幕</PresentationFormat>
  <Paragraphs>191</Paragraphs>
  <Slides>57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6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436</cp:revision>
  <dcterms:created xsi:type="dcterms:W3CDTF">2022-07-23T09:51:35Z</dcterms:created>
  <dcterms:modified xsi:type="dcterms:W3CDTF">2023-10-11T12:26:55Z</dcterms:modified>
</cp:coreProperties>
</file>